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8" r:id="rId17"/>
    <p:sldId id="279" r:id="rId18"/>
    <p:sldId id="280" r:id="rId19"/>
    <p:sldId id="281" r:id="rId20"/>
    <p:sldId id="283" r:id="rId21"/>
    <p:sldId id="282" r:id="rId22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DC2A09-CF3C-44F8-A4B1-A846A8F55D67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C07B8D5-3A01-43C4-B23B-C9F5E5F3CD1E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1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2A09-CF3C-44F8-A4B1-A846A8F55D67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B8D5-3A01-43C4-B23B-C9F5E5F3C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7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2A09-CF3C-44F8-A4B1-A846A8F55D67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B8D5-3A01-43C4-B23B-C9F5E5F3C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4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2A09-CF3C-44F8-A4B1-A846A8F55D67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B8D5-3A01-43C4-B23B-C9F5E5F3C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2A09-CF3C-44F8-A4B1-A846A8F55D67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B8D5-3A01-43C4-B23B-C9F5E5F3CD1E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80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2A09-CF3C-44F8-A4B1-A846A8F55D67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B8D5-3A01-43C4-B23B-C9F5E5F3C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96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2A09-CF3C-44F8-A4B1-A846A8F55D67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B8D5-3A01-43C4-B23B-C9F5E5F3C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0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2A09-CF3C-44F8-A4B1-A846A8F55D67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B8D5-3A01-43C4-B23B-C9F5E5F3C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37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2A09-CF3C-44F8-A4B1-A846A8F55D67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B8D5-3A01-43C4-B23B-C9F5E5F3C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8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2A09-CF3C-44F8-A4B1-A846A8F55D67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B8D5-3A01-43C4-B23B-C9F5E5F3C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0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C2A09-CF3C-44F8-A4B1-A846A8F55D67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B8D5-3A01-43C4-B23B-C9F5E5F3C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63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7DC2A09-CF3C-44F8-A4B1-A846A8F55D67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C07B8D5-3A01-43C4-B23B-C9F5E5F3C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4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Фотоальбом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За лето мы немного подросли…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41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825_0922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91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825_0922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10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825_0922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825_0922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21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0601-WA0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05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0610-WA0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52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0701-WA0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10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0701-WA0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50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0708-WA0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0"/>
            <a:ext cx="513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2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0728-WA0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01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617_1038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86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0729-WA0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5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0728-WA00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6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617_1038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1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629_1047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0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803_0947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22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803_1053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21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815_1046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48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816_0915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07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817_1552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5012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0</TotalTime>
  <Words>7</Words>
  <Application>Microsoft Office PowerPoint</Application>
  <PresentationFormat>Широкоэкранный</PresentationFormat>
  <Paragraphs>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Corbel</vt:lpstr>
      <vt:lpstr>Базис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User</dc:creator>
  <cp:lastModifiedBy>User</cp:lastModifiedBy>
  <cp:revision>1</cp:revision>
  <dcterms:created xsi:type="dcterms:W3CDTF">2022-09-17T16:32:11Z</dcterms:created>
  <dcterms:modified xsi:type="dcterms:W3CDTF">2022-09-17T16:32:46Z</dcterms:modified>
</cp:coreProperties>
</file>